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28" r:id="rId31"/>
    <p:sldId id="429" r:id="rId32"/>
    <p:sldId id="430" r:id="rId33"/>
    <p:sldId id="4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28"/>
            <p14:sldId id="429"/>
            <p14:sldId id="430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2FB0B5-3212-4605-00EF-139CECA89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3585" y="4126319"/>
            <a:ext cx="2835903" cy="1547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5913D8-13C6-74D2-8ADF-305CB482E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5" y="2647507"/>
            <a:ext cx="5149788" cy="591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672773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76" y="3076573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1A982-47FD-E6B1-6865-003CB5408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111087"/>
            <a:ext cx="2019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7639</TotalTime>
  <Words>1296</Words>
  <Application>Microsoft Office PowerPoint</Application>
  <PresentationFormat>Widescreen</PresentationFormat>
  <Paragraphs>168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300</cp:revision>
  <dcterms:created xsi:type="dcterms:W3CDTF">2021-08-14T09:32:24Z</dcterms:created>
  <dcterms:modified xsi:type="dcterms:W3CDTF">2025-03-19T12:20:54Z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